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935E4B-B62F-447F-BE6A-86A887CC964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12944D-3826-4298-B6E7-7F799F884D0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5943600" cy="1470025"/>
          </a:xfrm>
        </p:spPr>
        <p:txBody>
          <a:bodyPr/>
          <a:lstStyle/>
          <a:p>
            <a:r>
              <a:rPr lang="en-US" dirty="0" smtClean="0"/>
              <a:t>Intro to Pie Charts</a:t>
            </a:r>
            <a:endParaRPr lang="en-US" dirty="0"/>
          </a:p>
        </p:txBody>
      </p:sp>
      <p:sp>
        <p:nvSpPr>
          <p:cNvPr id="4" name="PubPieSlice"/>
          <p:cNvSpPr>
            <a:spLocks noEditPoints="1" noChangeArrowheads="1"/>
          </p:cNvSpPr>
          <p:nvPr/>
        </p:nvSpPr>
        <p:spPr bwMode="auto">
          <a:xfrm>
            <a:off x="3855720" y="3082636"/>
            <a:ext cx="1828800" cy="1828800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5867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Jeffrey Souza, Allison </a:t>
            </a:r>
            <a:r>
              <a:rPr lang="en-US" dirty="0" err="1" smtClean="0"/>
              <a:t>Perreira</a:t>
            </a:r>
            <a:r>
              <a:rPr lang="en-US" dirty="0" smtClean="0"/>
              <a:t>, </a:t>
            </a:r>
            <a:r>
              <a:rPr lang="en-US" dirty="0" err="1" smtClean="0"/>
              <a:t>Jair</a:t>
            </a:r>
            <a:r>
              <a:rPr lang="en-US" dirty="0" smtClean="0"/>
              <a:t> </a:t>
            </a:r>
            <a:r>
              <a:rPr lang="en-US" dirty="0" err="1" smtClean="0"/>
              <a:t>Semedo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2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Pie Charts?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 charts are used to compare percentages and are always circular</a:t>
            </a:r>
          </a:p>
          <a:p>
            <a:r>
              <a:rPr lang="en-US" dirty="0" smtClean="0"/>
              <a:t>The entire pie chart represents 100%</a:t>
            </a:r>
          </a:p>
          <a:p>
            <a:r>
              <a:rPr lang="en-US" dirty="0" smtClean="0"/>
              <a:t>The different pieces of the chart represent the abundance of that element  out of 100%.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2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Pie Chart?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 Charts are best used not only when recording percentages, but when comparing them.</a:t>
            </a:r>
          </a:p>
          <a:p>
            <a:r>
              <a:rPr lang="en-US" dirty="0" smtClean="0"/>
              <a:t>Pie charts may give a better visual for an audience when presenting – and can help better persuade or convince an observer.</a:t>
            </a:r>
          </a:p>
          <a:p>
            <a:r>
              <a:rPr lang="en-US" dirty="0" smtClean="0"/>
              <a:t>Pie charts can take less time to create than other charts.</a:t>
            </a:r>
          </a:p>
        </p:txBody>
      </p:sp>
    </p:spTree>
    <p:extLst>
      <p:ext uri="{BB962C8B-B14F-4D97-AF65-F5344CB8AC3E}">
        <p14:creationId xmlns:p14="http://schemas.microsoft.com/office/powerpoint/2010/main" val="126302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Reviewing How to Create a Pie Chart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Enter data in columns</a:t>
            </a:r>
          </a:p>
          <a:p>
            <a:r>
              <a:rPr lang="en-US" dirty="0" smtClean="0"/>
              <a:t>2. </a:t>
            </a:r>
            <a:r>
              <a:rPr lang="en-US" dirty="0"/>
              <a:t>Drag </a:t>
            </a:r>
            <a:r>
              <a:rPr lang="en-US" dirty="0" smtClean="0"/>
              <a:t>the mouse to </a:t>
            </a:r>
            <a:r>
              <a:rPr lang="en-US" dirty="0"/>
              <a:t>highlight </a:t>
            </a:r>
            <a:r>
              <a:rPr lang="en-US" dirty="0" smtClean="0"/>
              <a:t>cells </a:t>
            </a:r>
            <a:r>
              <a:rPr lang="en-US" dirty="0"/>
              <a:t>containing the data to be included in the pie chart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/>
              <a:t>Click on </a:t>
            </a:r>
            <a:r>
              <a:rPr lang="en-US" dirty="0" smtClean="0"/>
              <a:t>“Insert” in the ribbon.</a:t>
            </a:r>
          </a:p>
          <a:p>
            <a:r>
              <a:rPr lang="en-US" dirty="0" smtClean="0"/>
              <a:t>4. Click on the “Pie” button on the charts menu and use the drop-down menu and chose 3-d pie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5791200" cy="1143000"/>
          </a:xfrm>
        </p:spPr>
        <p:txBody>
          <a:bodyPr/>
          <a:lstStyle/>
          <a:p>
            <a:r>
              <a:rPr lang="en-US" dirty="0" smtClean="0"/>
              <a:t>Formatting a Pie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Click </a:t>
            </a:r>
            <a:r>
              <a:rPr lang="en-US" dirty="0"/>
              <a:t>on the pie </a:t>
            </a:r>
            <a:r>
              <a:rPr lang="en-US" dirty="0" smtClean="0"/>
              <a:t>chart.</a:t>
            </a:r>
            <a:endParaRPr lang="en-US" dirty="0"/>
          </a:p>
          <a:p>
            <a:r>
              <a:rPr lang="en-US" dirty="0" smtClean="0"/>
              <a:t>2. Click </a:t>
            </a:r>
            <a:r>
              <a:rPr lang="en-US" dirty="0"/>
              <a:t>on the </a:t>
            </a:r>
            <a:r>
              <a:rPr lang="en-US" dirty="0" smtClean="0"/>
              <a:t>Design</a:t>
            </a:r>
            <a:r>
              <a:rPr lang="en-US" dirty="0"/>
              <a:t> tab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Under “Chart Styles”, you will be given many options to change the deign of your chart.</a:t>
            </a:r>
          </a:p>
          <a:p>
            <a:r>
              <a:rPr lang="en-US" dirty="0" smtClean="0"/>
              <a:t>4. How the data appears in your chart can also be changed by changing “Chart Layouts”. ( You can have the actual percentages appear on your graph instead of having a blank pie chart)</a:t>
            </a:r>
          </a:p>
          <a:p>
            <a:r>
              <a:rPr lang="en-US" dirty="0" smtClean="0"/>
              <a:t>5. You can move the chart by clicking on the “Move Chart” button and moving it to a new Excel sheet.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36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192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Intro to Pie Charts</vt:lpstr>
      <vt:lpstr>What Are Pie Charts?</vt:lpstr>
      <vt:lpstr>Why Use a Pie Chart?</vt:lpstr>
      <vt:lpstr>Reviewing How to Create a Pie Chart in Excel</vt:lpstr>
      <vt:lpstr>Formatting a Pie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2013-03-04T14:01:23Z</dcterms:created>
  <dcterms:modified xsi:type="dcterms:W3CDTF">2013-03-05T16:03:14Z</dcterms:modified>
</cp:coreProperties>
</file>